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7" r:id="rId6"/>
    <p:sldId id="263" r:id="rId7"/>
    <p:sldId id="269" r:id="rId8"/>
    <p:sldId id="268" r:id="rId9"/>
    <p:sldId id="260" r:id="rId10"/>
    <p:sldId id="259" r:id="rId11"/>
    <p:sldId id="266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3473C4-904E-4A7A-A3DF-C4DB0BCDB5D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F86ABC-F400-468D-9783-3828D6B44849}">
      <dgm:prSet phldrT="[Text]"/>
      <dgm:spPr/>
      <dgm:t>
        <a:bodyPr/>
        <a:lstStyle/>
        <a:p>
          <a:r>
            <a:rPr lang="en-US" dirty="0" smtClean="0"/>
            <a:t>National Procurement System</a:t>
          </a:r>
          <a:endParaRPr lang="en-US" dirty="0"/>
        </a:p>
      </dgm:t>
    </dgm:pt>
    <dgm:pt modelId="{AE82FC48-55E1-4696-A358-79D76C767038}" type="parTrans" cxnId="{6AB26DE6-339C-4987-8407-22095CB92511}">
      <dgm:prSet/>
      <dgm:spPr/>
      <dgm:t>
        <a:bodyPr/>
        <a:lstStyle/>
        <a:p>
          <a:endParaRPr lang="en-US"/>
        </a:p>
      </dgm:t>
    </dgm:pt>
    <dgm:pt modelId="{9B49E613-53DD-451F-89AC-016FF07F5D45}" type="sibTrans" cxnId="{6AB26DE6-339C-4987-8407-22095CB92511}">
      <dgm:prSet/>
      <dgm:spPr/>
      <dgm:t>
        <a:bodyPr/>
        <a:lstStyle/>
        <a:p>
          <a:endParaRPr lang="en-US"/>
        </a:p>
      </dgm:t>
    </dgm:pt>
    <dgm:pt modelId="{48A95A4E-8C69-494F-B8BB-F0F1D3155860}">
      <dgm:prSet phldrT="[Text]"/>
      <dgm:spPr/>
      <dgm:t>
        <a:bodyPr/>
        <a:lstStyle/>
        <a:p>
          <a:r>
            <a:rPr lang="en-US" dirty="0" smtClean="0"/>
            <a:t>OECD/ DAC MAPS</a:t>
          </a:r>
          <a:endParaRPr lang="en-US" dirty="0"/>
        </a:p>
      </dgm:t>
    </dgm:pt>
    <dgm:pt modelId="{1D2A6B77-378B-44B3-B508-F2721116A05E}" type="parTrans" cxnId="{2FDE0213-C42B-4BBF-8166-8ACFA158746C}">
      <dgm:prSet/>
      <dgm:spPr/>
      <dgm:t>
        <a:bodyPr/>
        <a:lstStyle/>
        <a:p>
          <a:endParaRPr lang="en-US"/>
        </a:p>
      </dgm:t>
    </dgm:pt>
    <dgm:pt modelId="{8534E461-571A-4E12-AA8B-EFB9DA22BE35}" type="sibTrans" cxnId="{2FDE0213-C42B-4BBF-8166-8ACFA158746C}">
      <dgm:prSet/>
      <dgm:spPr/>
      <dgm:t>
        <a:bodyPr/>
        <a:lstStyle/>
        <a:p>
          <a:endParaRPr lang="en-US"/>
        </a:p>
      </dgm:t>
    </dgm:pt>
    <dgm:pt modelId="{1575CD5C-AB6A-4062-AEA7-A69534809435}">
      <dgm:prSet phldrT="[Text]"/>
      <dgm:spPr/>
      <dgm:t>
        <a:bodyPr/>
        <a:lstStyle/>
        <a:p>
          <a:r>
            <a:rPr lang="en-US" dirty="0" smtClean="0"/>
            <a:t>Institutional</a:t>
          </a:r>
        </a:p>
        <a:p>
          <a:r>
            <a:rPr lang="en-US" dirty="0" smtClean="0"/>
            <a:t>Organization</a:t>
          </a:r>
          <a:endParaRPr lang="en-US" dirty="0"/>
        </a:p>
      </dgm:t>
    </dgm:pt>
    <dgm:pt modelId="{15151B61-DFD9-43D1-BCEB-4E9B8D1D5EC3}" type="parTrans" cxnId="{198A5BA1-E8B6-46E4-AB6F-452B962FF71E}">
      <dgm:prSet/>
      <dgm:spPr/>
      <dgm:t>
        <a:bodyPr/>
        <a:lstStyle/>
        <a:p>
          <a:endParaRPr lang="en-US"/>
        </a:p>
      </dgm:t>
    </dgm:pt>
    <dgm:pt modelId="{990CB30C-3000-42D9-92FF-CDD1AB5EB2B6}" type="sibTrans" cxnId="{198A5BA1-E8B6-46E4-AB6F-452B962FF71E}">
      <dgm:prSet/>
      <dgm:spPr/>
      <dgm:t>
        <a:bodyPr/>
        <a:lstStyle/>
        <a:p>
          <a:endParaRPr lang="en-US"/>
        </a:p>
      </dgm:t>
    </dgm:pt>
    <dgm:pt modelId="{4422B66E-9074-4814-AA60-0563B50A74BB}">
      <dgm:prSet phldrT="[Text]"/>
      <dgm:spPr/>
      <dgm:t>
        <a:bodyPr/>
        <a:lstStyle/>
        <a:p>
          <a:r>
            <a:rPr lang="en-US" dirty="0" smtClean="0"/>
            <a:t> Day-to-day capacity</a:t>
          </a:r>
          <a:endParaRPr lang="en-US" dirty="0"/>
        </a:p>
      </dgm:t>
    </dgm:pt>
    <dgm:pt modelId="{F1559EE8-734B-4F6A-B67D-AF6E503BD79F}" type="parTrans" cxnId="{F73A47E9-7618-446F-91E5-E08CC9DEEF44}">
      <dgm:prSet/>
      <dgm:spPr/>
      <dgm:t>
        <a:bodyPr/>
        <a:lstStyle/>
        <a:p>
          <a:endParaRPr lang="en-US"/>
        </a:p>
      </dgm:t>
    </dgm:pt>
    <dgm:pt modelId="{7F937C70-9FC0-4AEA-B518-AA8F6DA9E6B5}" type="sibTrans" cxnId="{F73A47E9-7618-446F-91E5-E08CC9DEEF44}">
      <dgm:prSet/>
      <dgm:spPr/>
      <dgm:t>
        <a:bodyPr/>
        <a:lstStyle/>
        <a:p>
          <a:endParaRPr lang="en-US"/>
        </a:p>
      </dgm:t>
    </dgm:pt>
    <dgm:pt modelId="{1AC909D1-97EE-42C2-AAA0-061769F3A8C7}" type="pres">
      <dgm:prSet presAssocID="{333473C4-904E-4A7A-A3DF-C4DB0BCDB5D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7F4966-B053-466E-AB7C-232CD5FBC6A0}" type="pres">
      <dgm:prSet presAssocID="{F3F86ABC-F400-468D-9783-3828D6B44849}" presName="linNode" presStyleCnt="0"/>
      <dgm:spPr/>
    </dgm:pt>
    <dgm:pt modelId="{390FBF53-39BF-4F3B-8089-4C7286F283D1}" type="pres">
      <dgm:prSet presAssocID="{F3F86ABC-F400-468D-9783-3828D6B4484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E98B8-8653-43CF-A737-2DFE7FBC4654}" type="pres">
      <dgm:prSet presAssocID="{F3F86ABC-F400-468D-9783-3828D6B4484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99685-731B-4183-B141-6A85DAAA40FE}" type="pres">
      <dgm:prSet presAssocID="{9B49E613-53DD-451F-89AC-016FF07F5D45}" presName="spacing" presStyleCnt="0"/>
      <dgm:spPr/>
    </dgm:pt>
    <dgm:pt modelId="{EB0F91E5-37B0-4147-A4F8-4E94A47AEB90}" type="pres">
      <dgm:prSet presAssocID="{1575CD5C-AB6A-4062-AEA7-A69534809435}" presName="linNode" presStyleCnt="0"/>
      <dgm:spPr/>
    </dgm:pt>
    <dgm:pt modelId="{6C4583D3-F6A8-4A3B-AB6D-46477CDD019F}" type="pres">
      <dgm:prSet presAssocID="{1575CD5C-AB6A-4062-AEA7-A6953480943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30465-E115-479E-971C-E6E5F9E6834F}" type="pres">
      <dgm:prSet presAssocID="{1575CD5C-AB6A-4062-AEA7-A6953480943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B26DE6-339C-4987-8407-22095CB92511}" srcId="{333473C4-904E-4A7A-A3DF-C4DB0BCDB5D7}" destId="{F3F86ABC-F400-468D-9783-3828D6B44849}" srcOrd="0" destOrd="0" parTransId="{AE82FC48-55E1-4696-A358-79D76C767038}" sibTransId="{9B49E613-53DD-451F-89AC-016FF07F5D45}"/>
    <dgm:cxn modelId="{2FDE0213-C42B-4BBF-8166-8ACFA158746C}" srcId="{F3F86ABC-F400-468D-9783-3828D6B44849}" destId="{48A95A4E-8C69-494F-B8BB-F0F1D3155860}" srcOrd="0" destOrd="0" parTransId="{1D2A6B77-378B-44B3-B508-F2721116A05E}" sibTransId="{8534E461-571A-4E12-AA8B-EFB9DA22BE35}"/>
    <dgm:cxn modelId="{AE7120F7-FCC6-45DF-93A5-B469C51DAE4D}" type="presOf" srcId="{333473C4-904E-4A7A-A3DF-C4DB0BCDB5D7}" destId="{1AC909D1-97EE-42C2-AAA0-061769F3A8C7}" srcOrd="0" destOrd="0" presId="urn:microsoft.com/office/officeart/2005/8/layout/vList6"/>
    <dgm:cxn modelId="{678B5C82-5516-4AC9-B7EB-2287756E4569}" type="presOf" srcId="{F3F86ABC-F400-468D-9783-3828D6B44849}" destId="{390FBF53-39BF-4F3B-8089-4C7286F283D1}" srcOrd="0" destOrd="0" presId="urn:microsoft.com/office/officeart/2005/8/layout/vList6"/>
    <dgm:cxn modelId="{8D5C05E9-7A30-4D98-A830-889FF05CCE75}" type="presOf" srcId="{48A95A4E-8C69-494F-B8BB-F0F1D3155860}" destId="{B18E98B8-8653-43CF-A737-2DFE7FBC4654}" srcOrd="0" destOrd="0" presId="urn:microsoft.com/office/officeart/2005/8/layout/vList6"/>
    <dgm:cxn modelId="{F73A47E9-7618-446F-91E5-E08CC9DEEF44}" srcId="{1575CD5C-AB6A-4062-AEA7-A69534809435}" destId="{4422B66E-9074-4814-AA60-0563B50A74BB}" srcOrd="0" destOrd="0" parTransId="{F1559EE8-734B-4F6A-B67D-AF6E503BD79F}" sibTransId="{7F937C70-9FC0-4AEA-B518-AA8F6DA9E6B5}"/>
    <dgm:cxn modelId="{198A5BA1-E8B6-46E4-AB6F-452B962FF71E}" srcId="{333473C4-904E-4A7A-A3DF-C4DB0BCDB5D7}" destId="{1575CD5C-AB6A-4062-AEA7-A69534809435}" srcOrd="1" destOrd="0" parTransId="{15151B61-DFD9-43D1-BCEB-4E9B8D1D5EC3}" sibTransId="{990CB30C-3000-42D9-92FF-CDD1AB5EB2B6}"/>
    <dgm:cxn modelId="{643FF584-6B93-4A23-965E-9125CC1F5354}" type="presOf" srcId="{4422B66E-9074-4814-AA60-0563B50A74BB}" destId="{9E630465-E115-479E-971C-E6E5F9E6834F}" srcOrd="0" destOrd="0" presId="urn:microsoft.com/office/officeart/2005/8/layout/vList6"/>
    <dgm:cxn modelId="{BFB4707F-4BEB-49B0-8FE7-8370F4BF18D0}" type="presOf" srcId="{1575CD5C-AB6A-4062-AEA7-A69534809435}" destId="{6C4583D3-F6A8-4A3B-AB6D-46477CDD019F}" srcOrd="0" destOrd="0" presId="urn:microsoft.com/office/officeart/2005/8/layout/vList6"/>
    <dgm:cxn modelId="{A4CBA615-D9F0-460C-9FB3-9C0C1FA3E339}" type="presParOf" srcId="{1AC909D1-97EE-42C2-AAA0-061769F3A8C7}" destId="{197F4966-B053-466E-AB7C-232CD5FBC6A0}" srcOrd="0" destOrd="0" presId="urn:microsoft.com/office/officeart/2005/8/layout/vList6"/>
    <dgm:cxn modelId="{1B2D5554-2A69-4F6B-B5E0-7E7134A3F4E4}" type="presParOf" srcId="{197F4966-B053-466E-AB7C-232CD5FBC6A0}" destId="{390FBF53-39BF-4F3B-8089-4C7286F283D1}" srcOrd="0" destOrd="0" presId="urn:microsoft.com/office/officeart/2005/8/layout/vList6"/>
    <dgm:cxn modelId="{1C790D4E-1A68-4146-AEFF-8FFC141D23CA}" type="presParOf" srcId="{197F4966-B053-466E-AB7C-232CD5FBC6A0}" destId="{B18E98B8-8653-43CF-A737-2DFE7FBC4654}" srcOrd="1" destOrd="0" presId="urn:microsoft.com/office/officeart/2005/8/layout/vList6"/>
    <dgm:cxn modelId="{D6AC0A64-D5C0-4EA7-A975-94052FC493C0}" type="presParOf" srcId="{1AC909D1-97EE-42C2-AAA0-061769F3A8C7}" destId="{D5599685-731B-4183-B141-6A85DAAA40FE}" srcOrd="1" destOrd="0" presId="urn:microsoft.com/office/officeart/2005/8/layout/vList6"/>
    <dgm:cxn modelId="{F7A8A45D-B107-4011-A08E-B3B250AD8ADC}" type="presParOf" srcId="{1AC909D1-97EE-42C2-AAA0-061769F3A8C7}" destId="{EB0F91E5-37B0-4147-A4F8-4E94A47AEB90}" srcOrd="2" destOrd="0" presId="urn:microsoft.com/office/officeart/2005/8/layout/vList6"/>
    <dgm:cxn modelId="{326A9AFE-D67D-4950-8A03-8DAECC4A7368}" type="presParOf" srcId="{EB0F91E5-37B0-4147-A4F8-4E94A47AEB90}" destId="{6C4583D3-F6A8-4A3B-AB6D-46477CDD019F}" srcOrd="0" destOrd="0" presId="urn:microsoft.com/office/officeart/2005/8/layout/vList6"/>
    <dgm:cxn modelId="{5DF46166-28CD-4515-BC88-55D427C84E65}" type="presParOf" srcId="{EB0F91E5-37B0-4147-A4F8-4E94A47AEB90}" destId="{9E630465-E115-479E-971C-E6E5F9E6834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AC8C08-30AB-4F02-81F0-51F7FA52816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DD59B7-0F67-4976-A7A9-3593CF0B6107}">
      <dgm:prSet phldrT="[Text]"/>
      <dgm:spPr/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ACABFEA7-A556-4E07-BC67-E4EA2711FDA7}" type="parTrans" cxnId="{46FEDBAC-AB31-41BA-B106-B94586B8B428}">
      <dgm:prSet/>
      <dgm:spPr/>
      <dgm:t>
        <a:bodyPr/>
        <a:lstStyle/>
        <a:p>
          <a:endParaRPr lang="en-US"/>
        </a:p>
      </dgm:t>
    </dgm:pt>
    <dgm:pt modelId="{4EC3CFFD-407B-49E3-9464-21125EC856F0}" type="sibTrans" cxnId="{46FEDBAC-AB31-41BA-B106-B94586B8B428}">
      <dgm:prSet/>
      <dgm:spPr/>
      <dgm:t>
        <a:bodyPr/>
        <a:lstStyle/>
        <a:p>
          <a:endParaRPr lang="en-US"/>
        </a:p>
      </dgm:t>
    </dgm:pt>
    <dgm:pt modelId="{B7CAD2A1-ED1D-471D-87DA-0030DD969215}">
      <dgm:prSet phldrT="[Text]"/>
      <dgm:spPr/>
      <dgm:t>
        <a:bodyPr/>
        <a:lstStyle/>
        <a:p>
          <a:r>
            <a:rPr lang="en-US" dirty="0" smtClean="0"/>
            <a:t>Risk classification</a:t>
          </a:r>
          <a:endParaRPr lang="en-US" dirty="0"/>
        </a:p>
      </dgm:t>
    </dgm:pt>
    <dgm:pt modelId="{9A08A5BF-5FED-4462-8F87-9A870DBD8D83}" type="parTrans" cxnId="{F071413F-4FAC-422A-8FD9-B4B95B894606}">
      <dgm:prSet/>
      <dgm:spPr/>
      <dgm:t>
        <a:bodyPr/>
        <a:lstStyle/>
        <a:p>
          <a:endParaRPr lang="en-US"/>
        </a:p>
      </dgm:t>
    </dgm:pt>
    <dgm:pt modelId="{BD9EE6DE-6F57-447E-8A78-4C597F4B367A}" type="sibTrans" cxnId="{F071413F-4FAC-422A-8FD9-B4B95B894606}">
      <dgm:prSet/>
      <dgm:spPr/>
      <dgm:t>
        <a:bodyPr/>
        <a:lstStyle/>
        <a:p>
          <a:endParaRPr lang="en-US"/>
        </a:p>
      </dgm:t>
    </dgm:pt>
    <dgm:pt modelId="{077C4FDC-90B9-4125-AAB9-7F421EFB9996}">
      <dgm:prSet phldrT="[Text]"/>
      <dgm:spPr/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37A16476-EB35-492E-862A-FE06996A548C}" type="parTrans" cxnId="{0E152EE0-DD88-49AA-809E-6F6E4A24F8FA}">
      <dgm:prSet/>
      <dgm:spPr/>
      <dgm:t>
        <a:bodyPr/>
        <a:lstStyle/>
        <a:p>
          <a:endParaRPr lang="en-US"/>
        </a:p>
      </dgm:t>
    </dgm:pt>
    <dgm:pt modelId="{B2A21774-7B97-4E95-8987-01A344ADAAC0}" type="sibTrans" cxnId="{0E152EE0-DD88-49AA-809E-6F6E4A24F8FA}">
      <dgm:prSet/>
      <dgm:spPr/>
      <dgm:t>
        <a:bodyPr/>
        <a:lstStyle/>
        <a:p>
          <a:endParaRPr lang="en-US"/>
        </a:p>
      </dgm:t>
    </dgm:pt>
    <dgm:pt modelId="{8C742053-F219-42AB-81DA-A53C06D01B05}">
      <dgm:prSet phldrT="[Text]"/>
      <dgm:spPr/>
      <dgm:t>
        <a:bodyPr/>
        <a:lstStyle/>
        <a:p>
          <a:r>
            <a:rPr lang="en-US" dirty="0" smtClean="0"/>
            <a:t>Action plan</a:t>
          </a:r>
          <a:endParaRPr lang="en-US" dirty="0"/>
        </a:p>
      </dgm:t>
    </dgm:pt>
    <dgm:pt modelId="{4A943B90-A1EE-4776-B0AE-E5501FCC8CF5}" type="parTrans" cxnId="{E6021E09-9D01-443C-8320-C68E4B0F8085}">
      <dgm:prSet/>
      <dgm:spPr/>
      <dgm:t>
        <a:bodyPr/>
        <a:lstStyle/>
        <a:p>
          <a:endParaRPr lang="en-US"/>
        </a:p>
      </dgm:t>
    </dgm:pt>
    <dgm:pt modelId="{8FA2716B-A491-46BB-9C44-176EAE5F6147}" type="sibTrans" cxnId="{E6021E09-9D01-443C-8320-C68E4B0F8085}">
      <dgm:prSet/>
      <dgm:spPr/>
      <dgm:t>
        <a:bodyPr/>
        <a:lstStyle/>
        <a:p>
          <a:endParaRPr lang="en-US"/>
        </a:p>
      </dgm:t>
    </dgm:pt>
    <dgm:pt modelId="{0169F877-BD16-4224-BB42-C2DF5601DB0D}">
      <dgm:prSet phldrT="[Text]"/>
      <dgm:spPr/>
      <dgm:t>
        <a:bodyPr/>
        <a:lstStyle/>
        <a:p>
          <a:r>
            <a:rPr lang="en-US" dirty="0" smtClean="0"/>
            <a:t>Monitoring</a:t>
          </a:r>
          <a:endParaRPr lang="en-US" dirty="0"/>
        </a:p>
      </dgm:t>
    </dgm:pt>
    <dgm:pt modelId="{EAE16DB9-25D3-49BC-9143-94779B45525D}" type="parTrans" cxnId="{B2A59BD6-22A2-477C-9404-F1BA4ECE084C}">
      <dgm:prSet/>
      <dgm:spPr/>
      <dgm:t>
        <a:bodyPr/>
        <a:lstStyle/>
        <a:p>
          <a:endParaRPr lang="en-US"/>
        </a:p>
      </dgm:t>
    </dgm:pt>
    <dgm:pt modelId="{43F2775A-247B-4A7D-BD82-C4C04680867D}" type="sibTrans" cxnId="{B2A59BD6-22A2-477C-9404-F1BA4ECE084C}">
      <dgm:prSet/>
      <dgm:spPr/>
      <dgm:t>
        <a:bodyPr/>
        <a:lstStyle/>
        <a:p>
          <a:endParaRPr lang="en-US"/>
        </a:p>
      </dgm:t>
    </dgm:pt>
    <dgm:pt modelId="{C1172541-757F-48C3-95B3-E185362063B8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F2B5B1D2-FB6E-4770-B306-724CE573DDD2}" type="parTrans" cxnId="{64764F67-7918-47B7-ACA1-2095E5732AF8}">
      <dgm:prSet/>
      <dgm:spPr/>
      <dgm:t>
        <a:bodyPr/>
        <a:lstStyle/>
        <a:p>
          <a:endParaRPr lang="en-US"/>
        </a:p>
      </dgm:t>
    </dgm:pt>
    <dgm:pt modelId="{17001880-71B5-414F-8F9B-8A6352596D08}" type="sibTrans" cxnId="{64764F67-7918-47B7-ACA1-2095E5732AF8}">
      <dgm:prSet/>
      <dgm:spPr/>
      <dgm:t>
        <a:bodyPr/>
        <a:lstStyle/>
        <a:p>
          <a:endParaRPr lang="en-US"/>
        </a:p>
      </dgm:t>
    </dgm:pt>
    <dgm:pt modelId="{253CBF9F-AD68-44AB-AB7F-12AAB14CC7A4}">
      <dgm:prSet phldrT="[Text]"/>
      <dgm:spPr/>
      <dgm:t>
        <a:bodyPr/>
        <a:lstStyle/>
        <a:p>
          <a:r>
            <a:rPr lang="en-US" dirty="0" smtClean="0"/>
            <a:t>Supervision plan</a:t>
          </a:r>
          <a:endParaRPr lang="en-US" dirty="0"/>
        </a:p>
      </dgm:t>
    </dgm:pt>
    <dgm:pt modelId="{47DEE2F3-199A-4F14-BF3D-1DC151908D1F}" type="parTrans" cxnId="{C194C28D-8529-45FC-8504-21152115DBD5}">
      <dgm:prSet/>
      <dgm:spPr/>
      <dgm:t>
        <a:bodyPr/>
        <a:lstStyle/>
        <a:p>
          <a:endParaRPr lang="en-US"/>
        </a:p>
      </dgm:t>
    </dgm:pt>
    <dgm:pt modelId="{71F9593A-6CAF-42EF-86F9-FF48C7D12344}" type="sibTrans" cxnId="{C194C28D-8529-45FC-8504-21152115DBD5}">
      <dgm:prSet/>
      <dgm:spPr/>
      <dgm:t>
        <a:bodyPr/>
        <a:lstStyle/>
        <a:p>
          <a:endParaRPr lang="en-US"/>
        </a:p>
      </dgm:t>
    </dgm:pt>
    <dgm:pt modelId="{A327FCBF-6FCF-4049-B86B-30979D228482}">
      <dgm:prSet phldrT="[Text]"/>
      <dgm:spPr/>
      <dgm:t>
        <a:bodyPr/>
        <a:lstStyle/>
        <a:p>
          <a:r>
            <a:rPr lang="en-US" dirty="0" smtClean="0"/>
            <a:t>Mitigating measures</a:t>
          </a:r>
          <a:endParaRPr lang="en-US" dirty="0"/>
        </a:p>
      </dgm:t>
    </dgm:pt>
    <dgm:pt modelId="{E3FDE008-B073-4304-8767-8E2F8F0E2361}" type="parTrans" cxnId="{5BA4B765-C428-4F43-A495-E2C1A8E88445}">
      <dgm:prSet/>
      <dgm:spPr/>
      <dgm:t>
        <a:bodyPr/>
        <a:lstStyle/>
        <a:p>
          <a:endParaRPr lang="en-US"/>
        </a:p>
      </dgm:t>
    </dgm:pt>
    <dgm:pt modelId="{737C9C57-4D9A-4486-9B33-ABB26806FF04}" type="sibTrans" cxnId="{5BA4B765-C428-4F43-A495-E2C1A8E88445}">
      <dgm:prSet/>
      <dgm:spPr/>
      <dgm:t>
        <a:bodyPr/>
        <a:lstStyle/>
        <a:p>
          <a:endParaRPr lang="en-US"/>
        </a:p>
      </dgm:t>
    </dgm:pt>
    <dgm:pt modelId="{E3F9779A-0F79-43CF-859B-A1DAE62F7FB4}">
      <dgm:prSet phldrT="[Text]"/>
      <dgm:spPr/>
      <dgm:t>
        <a:bodyPr/>
        <a:lstStyle/>
        <a:p>
          <a:r>
            <a:rPr lang="en-US" dirty="0" smtClean="0"/>
            <a:t>Allocate resources</a:t>
          </a:r>
          <a:endParaRPr lang="en-US" dirty="0"/>
        </a:p>
      </dgm:t>
    </dgm:pt>
    <dgm:pt modelId="{475FD0EB-8559-4356-B977-FF158B02501C}" type="parTrans" cxnId="{627D27F1-67E3-4A75-AA39-C3D5B9483D50}">
      <dgm:prSet/>
      <dgm:spPr/>
      <dgm:t>
        <a:bodyPr/>
        <a:lstStyle/>
        <a:p>
          <a:endParaRPr lang="en-US"/>
        </a:p>
      </dgm:t>
    </dgm:pt>
    <dgm:pt modelId="{281E0576-3D53-4C1E-99FD-AD82F394F5E8}" type="sibTrans" cxnId="{627D27F1-67E3-4A75-AA39-C3D5B9483D50}">
      <dgm:prSet/>
      <dgm:spPr/>
      <dgm:t>
        <a:bodyPr/>
        <a:lstStyle/>
        <a:p>
          <a:endParaRPr lang="en-US"/>
        </a:p>
      </dgm:t>
    </dgm:pt>
    <dgm:pt modelId="{A691F35D-892A-46AE-8D72-7F0719D49C2E}" type="pres">
      <dgm:prSet presAssocID="{3EAC8C08-30AB-4F02-81F0-51F7FA5281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D5C678-11A6-4BBD-9DDD-9FB2F4A1A203}" type="pres">
      <dgm:prSet presAssocID="{71DD59B7-0F67-4976-A7A9-3593CF0B6107}" presName="composite" presStyleCnt="0"/>
      <dgm:spPr/>
    </dgm:pt>
    <dgm:pt modelId="{B9260727-14E0-4DAD-A0DD-4895EBEC593A}" type="pres">
      <dgm:prSet presAssocID="{71DD59B7-0F67-4976-A7A9-3593CF0B610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0BB3D-815C-4095-A831-99D9A9635C9E}" type="pres">
      <dgm:prSet presAssocID="{71DD59B7-0F67-4976-A7A9-3593CF0B610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0C384-B3B2-4B8D-9DE4-2A7FB9C8F2F5}" type="pres">
      <dgm:prSet presAssocID="{4EC3CFFD-407B-49E3-9464-21125EC856F0}" presName="sp" presStyleCnt="0"/>
      <dgm:spPr/>
    </dgm:pt>
    <dgm:pt modelId="{15083D65-343A-4E75-8729-BC6507C81E14}" type="pres">
      <dgm:prSet presAssocID="{077C4FDC-90B9-4125-AAB9-7F421EFB9996}" presName="composite" presStyleCnt="0"/>
      <dgm:spPr/>
    </dgm:pt>
    <dgm:pt modelId="{5F5151EA-6A51-45B4-9FE1-660F9DB6CF7D}" type="pres">
      <dgm:prSet presAssocID="{077C4FDC-90B9-4125-AAB9-7F421EFB999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0BA94-B142-4667-8D81-D6ED9AFB73C8}" type="pres">
      <dgm:prSet presAssocID="{077C4FDC-90B9-4125-AAB9-7F421EFB999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450E7-5719-4B7F-8802-19943F0D33F1}" type="pres">
      <dgm:prSet presAssocID="{B2A21774-7B97-4E95-8987-01A344ADAAC0}" presName="sp" presStyleCnt="0"/>
      <dgm:spPr/>
    </dgm:pt>
    <dgm:pt modelId="{C05063D7-8AEC-4AA7-A322-D0021125D1A2}" type="pres">
      <dgm:prSet presAssocID="{C1172541-757F-48C3-95B3-E185362063B8}" presName="composite" presStyleCnt="0"/>
      <dgm:spPr/>
    </dgm:pt>
    <dgm:pt modelId="{792BEA0C-E577-4F4A-97A6-0C34A10E1D2C}" type="pres">
      <dgm:prSet presAssocID="{C1172541-757F-48C3-95B3-E185362063B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3B920-C32C-440B-958E-69496DDB6983}" type="pres">
      <dgm:prSet presAssocID="{C1172541-757F-48C3-95B3-E185362063B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83B6D5-72EA-4D58-A15E-B1510997C73D}" type="presOf" srcId="{253CBF9F-AD68-44AB-AB7F-12AAB14CC7A4}" destId="{95E3B920-C32C-440B-958E-69496DDB6983}" srcOrd="0" destOrd="0" presId="urn:microsoft.com/office/officeart/2005/8/layout/chevron2"/>
    <dgm:cxn modelId="{B2A59BD6-22A2-477C-9404-F1BA4ECE084C}" srcId="{077C4FDC-90B9-4125-AAB9-7F421EFB9996}" destId="{0169F877-BD16-4224-BB42-C2DF5601DB0D}" srcOrd="2" destOrd="0" parTransId="{EAE16DB9-25D3-49BC-9143-94779B45525D}" sibTransId="{43F2775A-247B-4A7D-BD82-C4C04680867D}"/>
    <dgm:cxn modelId="{562B2A29-84B9-462E-913F-ED0C90290D9D}" type="presOf" srcId="{C1172541-757F-48C3-95B3-E185362063B8}" destId="{792BEA0C-E577-4F4A-97A6-0C34A10E1D2C}" srcOrd="0" destOrd="0" presId="urn:microsoft.com/office/officeart/2005/8/layout/chevron2"/>
    <dgm:cxn modelId="{3BB0D440-FA0E-441B-9E5C-FE28945C83F7}" type="presOf" srcId="{0169F877-BD16-4224-BB42-C2DF5601DB0D}" destId="{7CB0BA94-B142-4667-8D81-D6ED9AFB73C8}" srcOrd="0" destOrd="2" presId="urn:microsoft.com/office/officeart/2005/8/layout/chevron2"/>
    <dgm:cxn modelId="{A10F3FEF-8511-4206-9E2D-1B4402B7D578}" type="presOf" srcId="{71DD59B7-0F67-4976-A7A9-3593CF0B6107}" destId="{B9260727-14E0-4DAD-A0DD-4895EBEC593A}" srcOrd="0" destOrd="0" presId="urn:microsoft.com/office/officeart/2005/8/layout/chevron2"/>
    <dgm:cxn modelId="{64764F67-7918-47B7-ACA1-2095E5732AF8}" srcId="{3EAC8C08-30AB-4F02-81F0-51F7FA528160}" destId="{C1172541-757F-48C3-95B3-E185362063B8}" srcOrd="2" destOrd="0" parTransId="{F2B5B1D2-FB6E-4770-B306-724CE573DDD2}" sibTransId="{17001880-71B5-414F-8F9B-8A6352596D08}"/>
    <dgm:cxn modelId="{C194C28D-8529-45FC-8504-21152115DBD5}" srcId="{C1172541-757F-48C3-95B3-E185362063B8}" destId="{253CBF9F-AD68-44AB-AB7F-12AAB14CC7A4}" srcOrd="0" destOrd="0" parTransId="{47DEE2F3-199A-4F14-BF3D-1DC151908D1F}" sibTransId="{71F9593A-6CAF-42EF-86F9-FF48C7D12344}"/>
    <dgm:cxn modelId="{D18F6AC8-EC8C-4386-A4F2-9041523EE95B}" type="presOf" srcId="{8C742053-F219-42AB-81DA-A53C06D01B05}" destId="{7CB0BA94-B142-4667-8D81-D6ED9AFB73C8}" srcOrd="0" destOrd="0" presId="urn:microsoft.com/office/officeart/2005/8/layout/chevron2"/>
    <dgm:cxn modelId="{5BA4B765-C428-4F43-A495-E2C1A8E88445}" srcId="{71DD59B7-0F67-4976-A7A9-3593CF0B6107}" destId="{A327FCBF-6FCF-4049-B86B-30979D228482}" srcOrd="1" destOrd="0" parTransId="{E3FDE008-B073-4304-8767-8E2F8F0E2361}" sibTransId="{737C9C57-4D9A-4486-9B33-ABB26806FF04}"/>
    <dgm:cxn modelId="{627D27F1-67E3-4A75-AA39-C3D5B9483D50}" srcId="{077C4FDC-90B9-4125-AAB9-7F421EFB9996}" destId="{E3F9779A-0F79-43CF-859B-A1DAE62F7FB4}" srcOrd="1" destOrd="0" parTransId="{475FD0EB-8559-4356-B977-FF158B02501C}" sibTransId="{281E0576-3D53-4C1E-99FD-AD82F394F5E8}"/>
    <dgm:cxn modelId="{E6021E09-9D01-443C-8320-C68E4B0F8085}" srcId="{077C4FDC-90B9-4125-AAB9-7F421EFB9996}" destId="{8C742053-F219-42AB-81DA-A53C06D01B05}" srcOrd="0" destOrd="0" parTransId="{4A943B90-A1EE-4776-B0AE-E5501FCC8CF5}" sibTransId="{8FA2716B-A491-46BB-9C44-176EAE5F6147}"/>
    <dgm:cxn modelId="{37584D50-9956-4591-B784-12C7E39BD971}" type="presOf" srcId="{077C4FDC-90B9-4125-AAB9-7F421EFB9996}" destId="{5F5151EA-6A51-45B4-9FE1-660F9DB6CF7D}" srcOrd="0" destOrd="0" presId="urn:microsoft.com/office/officeart/2005/8/layout/chevron2"/>
    <dgm:cxn modelId="{48E5D389-5D63-4D0F-A85B-A7FF51DE4447}" type="presOf" srcId="{A327FCBF-6FCF-4049-B86B-30979D228482}" destId="{1F50BB3D-815C-4095-A831-99D9A9635C9E}" srcOrd="0" destOrd="1" presId="urn:microsoft.com/office/officeart/2005/8/layout/chevron2"/>
    <dgm:cxn modelId="{F071413F-4FAC-422A-8FD9-B4B95B894606}" srcId="{71DD59B7-0F67-4976-A7A9-3593CF0B6107}" destId="{B7CAD2A1-ED1D-471D-87DA-0030DD969215}" srcOrd="0" destOrd="0" parTransId="{9A08A5BF-5FED-4462-8F87-9A870DBD8D83}" sibTransId="{BD9EE6DE-6F57-447E-8A78-4C597F4B367A}"/>
    <dgm:cxn modelId="{46FEDBAC-AB31-41BA-B106-B94586B8B428}" srcId="{3EAC8C08-30AB-4F02-81F0-51F7FA528160}" destId="{71DD59B7-0F67-4976-A7A9-3593CF0B6107}" srcOrd="0" destOrd="0" parTransId="{ACABFEA7-A556-4E07-BC67-E4EA2711FDA7}" sibTransId="{4EC3CFFD-407B-49E3-9464-21125EC856F0}"/>
    <dgm:cxn modelId="{0E152EE0-DD88-49AA-809E-6F6E4A24F8FA}" srcId="{3EAC8C08-30AB-4F02-81F0-51F7FA528160}" destId="{077C4FDC-90B9-4125-AAB9-7F421EFB9996}" srcOrd="1" destOrd="0" parTransId="{37A16476-EB35-492E-862A-FE06996A548C}" sibTransId="{B2A21774-7B97-4E95-8987-01A344ADAAC0}"/>
    <dgm:cxn modelId="{A53D94E9-689E-46D1-BFB8-00E3338138CA}" type="presOf" srcId="{B7CAD2A1-ED1D-471D-87DA-0030DD969215}" destId="{1F50BB3D-815C-4095-A831-99D9A9635C9E}" srcOrd="0" destOrd="0" presId="urn:microsoft.com/office/officeart/2005/8/layout/chevron2"/>
    <dgm:cxn modelId="{2FAA21B6-F1CA-4C50-BCBF-1862CE968292}" type="presOf" srcId="{E3F9779A-0F79-43CF-859B-A1DAE62F7FB4}" destId="{7CB0BA94-B142-4667-8D81-D6ED9AFB73C8}" srcOrd="0" destOrd="1" presId="urn:microsoft.com/office/officeart/2005/8/layout/chevron2"/>
    <dgm:cxn modelId="{A978975C-8E85-4741-9CC9-34A8619AD72C}" type="presOf" srcId="{3EAC8C08-30AB-4F02-81F0-51F7FA528160}" destId="{A691F35D-892A-46AE-8D72-7F0719D49C2E}" srcOrd="0" destOrd="0" presId="urn:microsoft.com/office/officeart/2005/8/layout/chevron2"/>
    <dgm:cxn modelId="{C1DCABB9-5010-44E9-A18E-0B2A77EB3FCF}" type="presParOf" srcId="{A691F35D-892A-46AE-8D72-7F0719D49C2E}" destId="{50D5C678-11A6-4BBD-9DDD-9FB2F4A1A203}" srcOrd="0" destOrd="0" presId="urn:microsoft.com/office/officeart/2005/8/layout/chevron2"/>
    <dgm:cxn modelId="{E70E3285-C185-40D7-A087-F2240B2925D1}" type="presParOf" srcId="{50D5C678-11A6-4BBD-9DDD-9FB2F4A1A203}" destId="{B9260727-14E0-4DAD-A0DD-4895EBEC593A}" srcOrd="0" destOrd="0" presId="urn:microsoft.com/office/officeart/2005/8/layout/chevron2"/>
    <dgm:cxn modelId="{AAC84BB0-28D2-4A57-A83C-8B6C952C98DC}" type="presParOf" srcId="{50D5C678-11A6-4BBD-9DDD-9FB2F4A1A203}" destId="{1F50BB3D-815C-4095-A831-99D9A9635C9E}" srcOrd="1" destOrd="0" presId="urn:microsoft.com/office/officeart/2005/8/layout/chevron2"/>
    <dgm:cxn modelId="{95A47146-BB82-45D9-8E0E-02D3949669FE}" type="presParOf" srcId="{A691F35D-892A-46AE-8D72-7F0719D49C2E}" destId="{A140C384-B3B2-4B8D-9DE4-2A7FB9C8F2F5}" srcOrd="1" destOrd="0" presId="urn:microsoft.com/office/officeart/2005/8/layout/chevron2"/>
    <dgm:cxn modelId="{265C4944-AA71-43E1-A07C-1105B95D17D8}" type="presParOf" srcId="{A691F35D-892A-46AE-8D72-7F0719D49C2E}" destId="{15083D65-343A-4E75-8729-BC6507C81E14}" srcOrd="2" destOrd="0" presId="urn:microsoft.com/office/officeart/2005/8/layout/chevron2"/>
    <dgm:cxn modelId="{B47AB59C-8B62-447E-ABF9-D48EBEC5DF2C}" type="presParOf" srcId="{15083D65-343A-4E75-8729-BC6507C81E14}" destId="{5F5151EA-6A51-45B4-9FE1-660F9DB6CF7D}" srcOrd="0" destOrd="0" presId="urn:microsoft.com/office/officeart/2005/8/layout/chevron2"/>
    <dgm:cxn modelId="{87AEF484-6452-48C0-931F-FC70A3F8D994}" type="presParOf" srcId="{15083D65-343A-4E75-8729-BC6507C81E14}" destId="{7CB0BA94-B142-4667-8D81-D6ED9AFB73C8}" srcOrd="1" destOrd="0" presId="urn:microsoft.com/office/officeart/2005/8/layout/chevron2"/>
    <dgm:cxn modelId="{E1AC2F7B-C813-475D-8F34-EA9169612D92}" type="presParOf" srcId="{A691F35D-892A-46AE-8D72-7F0719D49C2E}" destId="{149450E7-5719-4B7F-8802-19943F0D33F1}" srcOrd="3" destOrd="0" presId="urn:microsoft.com/office/officeart/2005/8/layout/chevron2"/>
    <dgm:cxn modelId="{B1FC7EDE-AE18-4E92-AF89-4AD4B9275F3F}" type="presParOf" srcId="{A691F35D-892A-46AE-8D72-7F0719D49C2E}" destId="{C05063D7-8AEC-4AA7-A322-D0021125D1A2}" srcOrd="4" destOrd="0" presId="urn:microsoft.com/office/officeart/2005/8/layout/chevron2"/>
    <dgm:cxn modelId="{72E55174-DB4E-4AB8-AAD0-A8B3EC41C475}" type="presParOf" srcId="{C05063D7-8AEC-4AA7-A322-D0021125D1A2}" destId="{792BEA0C-E577-4F4A-97A6-0C34A10E1D2C}" srcOrd="0" destOrd="0" presId="urn:microsoft.com/office/officeart/2005/8/layout/chevron2"/>
    <dgm:cxn modelId="{7D3C468F-C194-4E1F-98D2-974CF222F667}" type="presParOf" srcId="{C05063D7-8AEC-4AA7-A322-D0021125D1A2}" destId="{95E3B920-C32C-440B-958E-69496DDB69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E98B8-8653-43CF-A737-2DFE7FBC4654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25" tIns="34925" rIns="34925" bIns="34925" numCol="1" spcCol="1270" anchor="t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500" kern="1200" dirty="0" smtClean="0"/>
            <a:t>OECD/ DAC MAPS</a:t>
          </a:r>
          <a:endParaRPr lang="en-US" sz="5500" kern="1200" dirty="0"/>
        </a:p>
      </dsp:txBody>
      <dsp:txXfrm>
        <a:off x="3291839" y="269889"/>
        <a:ext cx="4129750" cy="1616020"/>
      </dsp:txXfrm>
    </dsp:sp>
    <dsp:sp modelId="{390FBF53-39BF-4F3B-8089-4C7286F283D1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National Procurement System</a:t>
          </a:r>
          <a:endParaRPr lang="en-US" sz="3900" kern="1200" dirty="0"/>
        </a:p>
      </dsp:txBody>
      <dsp:txXfrm>
        <a:off x="105183" y="105735"/>
        <a:ext cx="3081474" cy="1944328"/>
      </dsp:txXfrm>
    </dsp:sp>
    <dsp:sp modelId="{9E630465-E115-479E-971C-E6E5F9E6834F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25" tIns="34925" rIns="34925" bIns="34925" numCol="1" spcCol="1270" anchor="t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500" kern="1200" dirty="0" smtClean="0"/>
            <a:t> Day-to-day capacity</a:t>
          </a:r>
          <a:endParaRPr lang="en-US" sz="5500" kern="1200" dirty="0"/>
        </a:p>
      </dsp:txBody>
      <dsp:txXfrm>
        <a:off x="3291839" y="2640053"/>
        <a:ext cx="4129750" cy="1616020"/>
      </dsp:txXfrm>
    </dsp:sp>
    <dsp:sp modelId="{6C4583D3-F6A8-4A3B-AB6D-46477CDD019F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Institutional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Organization</a:t>
          </a:r>
          <a:endParaRPr lang="en-US" sz="3900" kern="1200" dirty="0"/>
        </a:p>
      </dsp:txBody>
      <dsp:txXfrm>
        <a:off x="105183" y="2475899"/>
        <a:ext cx="3081474" cy="1944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60727-14E0-4DAD-A0DD-4895EBEC593A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Step 1</a:t>
          </a:r>
          <a:endParaRPr lang="en-US" sz="2900" kern="1200" dirty="0"/>
        </a:p>
      </dsp:txBody>
      <dsp:txXfrm rot="-5400000">
        <a:off x="1" y="520688"/>
        <a:ext cx="1039018" cy="445294"/>
      </dsp:txXfrm>
    </dsp:sp>
    <dsp:sp modelId="{1F50BB3D-815C-4095-A831-99D9A9635C9E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Risk classification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Mitigating measures</a:t>
          </a:r>
          <a:endParaRPr lang="en-US" sz="1800" kern="1200" dirty="0"/>
        </a:p>
      </dsp:txBody>
      <dsp:txXfrm rot="-5400000">
        <a:off x="1039018" y="48278"/>
        <a:ext cx="5009883" cy="870607"/>
      </dsp:txXfrm>
    </dsp:sp>
    <dsp:sp modelId="{5F5151EA-6A51-45B4-9FE1-660F9DB6CF7D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Step 2</a:t>
          </a:r>
          <a:endParaRPr lang="en-US" sz="2900" kern="1200" dirty="0"/>
        </a:p>
      </dsp:txBody>
      <dsp:txXfrm rot="-5400000">
        <a:off x="1" y="1809352"/>
        <a:ext cx="1039018" cy="445294"/>
      </dsp:txXfrm>
    </dsp:sp>
    <dsp:sp modelId="{7CB0BA94-B142-4667-8D81-D6ED9AFB73C8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Action plan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Allocate resources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Monitoring</a:t>
          </a:r>
          <a:endParaRPr lang="en-US" sz="1800" kern="1200" dirty="0"/>
        </a:p>
      </dsp:txBody>
      <dsp:txXfrm rot="-5400000">
        <a:off x="1039018" y="1336942"/>
        <a:ext cx="5009883" cy="870607"/>
      </dsp:txXfrm>
    </dsp:sp>
    <dsp:sp modelId="{792BEA0C-E577-4F4A-97A6-0C34A10E1D2C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Step 3</a:t>
          </a:r>
          <a:endParaRPr lang="en-US" sz="2900" kern="1200" dirty="0"/>
        </a:p>
      </dsp:txBody>
      <dsp:txXfrm rot="-5400000">
        <a:off x="1" y="3098016"/>
        <a:ext cx="1039018" cy="445294"/>
      </dsp:txXfrm>
    </dsp:sp>
    <dsp:sp modelId="{95E3B920-C32C-440B-958E-69496DDB6983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Supervision plan</a:t>
          </a:r>
          <a:endParaRPr lang="en-US" sz="18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2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2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4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3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2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5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72D80-F7FB-4417-8A70-E64C4A052AF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D3AB-4FC2-456E-A58B-2A2E4400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dg.org/index.cfm?P=225" TargetMode="External"/><Relationship Id="rId3" Type="http://schemas.openxmlformats.org/officeDocument/2006/relationships/hyperlink" Target="http://www.undp.org/capacity" TargetMode="External"/><Relationship Id="rId7" Type="http://schemas.openxmlformats.org/officeDocument/2006/relationships/hyperlink" Target="http://content.undp.org/go/cms-service/download/publication/?version=live&amp;id=2679640" TargetMode="External"/><Relationship Id="rId2" Type="http://schemas.openxmlformats.org/officeDocument/2006/relationships/hyperlink" Target="http://www.unpcdc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ntent.undp.org/go/cms-service/download/publication/?version=live&amp;id=1449053" TargetMode="External"/><Relationship Id="rId5" Type="http://schemas.openxmlformats.org/officeDocument/2006/relationships/hyperlink" Target="http://content.undp.org/go/cms-service/download/publication/?version=live&amp;id=1448681" TargetMode="External"/><Relationship Id="rId4" Type="http://schemas.openxmlformats.org/officeDocument/2006/relationships/hyperlink" Target="http://content.undp.org/go/cms-service/download/publication/?version=live&amp;id=1670209" TargetMode="External"/><Relationship Id="rId9" Type="http://schemas.openxmlformats.org/officeDocument/2006/relationships/hyperlink" Target="http://www.unpcdc.org/key-resources/searchlib.aspx?docid=9942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Public Procurement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6400800" cy="990600"/>
          </a:xfrm>
        </p:spPr>
        <p:txBody>
          <a:bodyPr/>
          <a:lstStyle/>
          <a:p>
            <a:r>
              <a:rPr lang="en-US" dirty="0" smtClean="0"/>
              <a:t>Institutions Capacity Development</a:t>
            </a:r>
            <a:endParaRPr lang="en-US" dirty="0"/>
          </a:p>
        </p:txBody>
      </p:sp>
      <p:pic>
        <p:nvPicPr>
          <p:cNvPr id="2050" name="Picture 2" descr="http://aspirebylanser.com.au/wp-content/uploads/2012/07/001-CIVIL-WORKS-Commence2-940x7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872" y="2895600"/>
            <a:ext cx="617912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2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Adopt capacity assessment as a management tool</a:t>
            </a:r>
          </a:p>
          <a:p>
            <a:r>
              <a:rPr lang="en-US" dirty="0" smtClean="0"/>
              <a:t>Adapt to the local context and needs</a:t>
            </a:r>
          </a:p>
          <a:p>
            <a:r>
              <a:rPr lang="en-US" dirty="0" smtClean="0"/>
              <a:t>Built in time to mobilize the stakeholders and design the assessment</a:t>
            </a:r>
          </a:p>
          <a:p>
            <a:r>
              <a:rPr lang="en-US" dirty="0" smtClean="0"/>
              <a:t>Ensure sufficient time to ensure collection of data and information</a:t>
            </a:r>
          </a:p>
          <a:p>
            <a:r>
              <a:rPr lang="en-US" dirty="0" smtClean="0"/>
              <a:t>Ensure local ownership</a:t>
            </a:r>
          </a:p>
          <a:p>
            <a:r>
              <a:rPr lang="en-US" dirty="0" smtClean="0"/>
              <a:t>Be systematic</a:t>
            </a:r>
          </a:p>
        </p:txBody>
      </p:sp>
    </p:spTree>
    <p:extLst>
      <p:ext uri="{BB962C8B-B14F-4D97-AF65-F5344CB8AC3E}">
        <p14:creationId xmlns:p14="http://schemas.microsoft.com/office/powerpoint/2010/main" val="28950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USEFUL LINKS &amp;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UNDP Resources </a:t>
            </a:r>
            <a:endParaRPr lang="en-US" dirty="0"/>
          </a:p>
          <a:p>
            <a:r>
              <a:rPr lang="en-US" dirty="0"/>
              <a:t>Procurement Capacity Development Centre: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www.unpcdc.org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UNDP Capacity Development: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www.undp.org/capacity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UNDP Capacity Assessment Methodology: </a:t>
            </a:r>
            <a:r>
              <a:rPr lang="en-US" dirty="0">
                <a:hlinkClick r:id="rId4"/>
              </a:rPr>
              <a:t>http://content.undp.org/go/cms-service/download/publication/?</a:t>
            </a:r>
            <a:r>
              <a:rPr lang="en-US" dirty="0" smtClean="0">
                <a:hlinkClick r:id="rId4"/>
              </a:rPr>
              <a:t>version=live&amp;id=1670209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UNDP Capacity Assessment Practice Note: </a:t>
            </a:r>
            <a:r>
              <a:rPr lang="en-US" dirty="0">
                <a:hlinkClick r:id="rId5"/>
              </a:rPr>
              <a:t>http://content.undp.org/go/cms-service/download/publication/?</a:t>
            </a:r>
            <a:r>
              <a:rPr lang="en-US" dirty="0" smtClean="0">
                <a:hlinkClick r:id="rId5"/>
              </a:rPr>
              <a:t>version=live&amp;id=1448681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UNDP Capacity Development Practice Note: </a:t>
            </a:r>
            <a:r>
              <a:rPr lang="en-US" dirty="0">
                <a:hlinkClick r:id="rId6"/>
              </a:rPr>
              <a:t>http://content.undp.org/go/cms-service/download/publication/?</a:t>
            </a:r>
            <a:r>
              <a:rPr lang="en-US" dirty="0" smtClean="0">
                <a:hlinkClick r:id="rId6"/>
              </a:rPr>
              <a:t>version=live&amp;id=1449053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UNDP Paper on Measuring Capacity: </a:t>
            </a:r>
            <a:r>
              <a:rPr lang="en-US" dirty="0">
                <a:hlinkClick r:id="rId7"/>
              </a:rPr>
              <a:t>http://content.undp.org/go/cms-service/download/publication/?</a:t>
            </a:r>
            <a:r>
              <a:rPr lang="en-US" dirty="0" smtClean="0">
                <a:hlinkClick r:id="rId7"/>
              </a:rPr>
              <a:t>version=live&amp;id=2679640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Other UN Resources </a:t>
            </a:r>
            <a:endParaRPr lang="en-US" dirty="0"/>
          </a:p>
          <a:p>
            <a:r>
              <a:rPr lang="en-US" dirty="0"/>
              <a:t>UNDG Capacity Development: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www.undg.org/index.cfm?P=225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OECD-DAC Task Force for Procurement </a:t>
            </a:r>
            <a:endParaRPr lang="en-US" dirty="0"/>
          </a:p>
          <a:p>
            <a:r>
              <a:rPr lang="en-US" dirty="0" smtClean="0"/>
              <a:t>Website: http</a:t>
            </a:r>
            <a:r>
              <a:rPr lang="en-US" dirty="0"/>
              <a:t>://</a:t>
            </a:r>
            <a:r>
              <a:rPr lang="en-US" dirty="0" smtClean="0"/>
              <a:t>www.oecd.org/document/59/0,3343,en_2649_3236398_43440827_1_1_1_1,00.html </a:t>
            </a:r>
            <a:endParaRPr lang="en-US" dirty="0"/>
          </a:p>
          <a:p>
            <a:r>
              <a:rPr lang="en-US" dirty="0"/>
              <a:t>Methodology for Assessment of National Procurement Systems (MAPS): </a:t>
            </a: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www.unpcdc.org/key-resources/searchlib.aspx?docid=9942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05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encrypted-tbn0.gstatic.com/images?q=tbn:ANd9GcRgoA1FPiUF7IGnG6JBIMvSNGiqwq-8LN5xgSOKTcJprZsLAptv4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2562225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2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“</a:t>
            </a:r>
            <a:r>
              <a:rPr lang="en-US" i="1" dirty="0" smtClean="0"/>
              <a:t>The </a:t>
            </a:r>
            <a:r>
              <a:rPr lang="en-US" i="1" dirty="0"/>
              <a:t>process through which individuals, </a:t>
            </a:r>
            <a:r>
              <a:rPr lang="en-US" i="1" dirty="0" smtClean="0"/>
              <a:t>organizations </a:t>
            </a:r>
            <a:r>
              <a:rPr lang="en-US" i="1" dirty="0"/>
              <a:t>and societies obtain, strengthen and maintain the </a:t>
            </a:r>
            <a:r>
              <a:rPr lang="en-US" b="1" i="1" dirty="0"/>
              <a:t>capabilities</a:t>
            </a:r>
            <a:r>
              <a:rPr lang="en-US" i="1" dirty="0"/>
              <a:t> to set and achieve their own development </a:t>
            </a:r>
            <a:r>
              <a:rPr lang="en-US" b="1" i="1" dirty="0"/>
              <a:t>objectives over time</a:t>
            </a:r>
            <a:r>
              <a:rPr lang="en-US" i="1" dirty="0"/>
              <a:t>. Capacity Development helps strengthen institutions to perform better and more consistently over time and to respond to and manage shocks and changes</a:t>
            </a:r>
            <a:r>
              <a:rPr lang="en-US" i="1" dirty="0" smtClean="0"/>
              <a:t>.”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292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CAPACITY DEVELOPMENT PROCESS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55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6019800"/>
            <a:ext cx="7848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DESIRED CAPACITIES 				EXISTING CAPACITIES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24200" y="6204466"/>
            <a:ext cx="3048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9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886200"/>
            <a:ext cx="8458200" cy="2362200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ASSESING PROCUREMENT CAPACITY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2507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557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INSTITUTIONAL PROCUREMENT CAPACITY ASSESMENT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Structured &amp; standardized</a:t>
            </a:r>
          </a:p>
          <a:p>
            <a:r>
              <a:rPr lang="en-US" dirty="0" smtClean="0"/>
              <a:t>Easy-to-apply and flexible to customize to institutions of different size and resources</a:t>
            </a:r>
          </a:p>
          <a:p>
            <a:r>
              <a:rPr lang="en-US" dirty="0" smtClean="0"/>
              <a:t>Adopt a simple methodology</a:t>
            </a:r>
          </a:p>
          <a:p>
            <a:r>
              <a:rPr lang="en-US" dirty="0" smtClean="0"/>
              <a:t>Holistic; structure, organization, protocols, systems and day-to-day operations</a:t>
            </a:r>
          </a:p>
          <a:p>
            <a:r>
              <a:rPr lang="en-US" dirty="0" smtClean="0"/>
              <a:t>Management tool to foster dialogue and to identify opportunities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Number based model to reduce subjectivity</a:t>
            </a:r>
          </a:p>
        </p:txBody>
      </p:sp>
    </p:spTree>
    <p:extLst>
      <p:ext uri="{BB962C8B-B14F-4D97-AF65-F5344CB8AC3E}">
        <p14:creationId xmlns:p14="http://schemas.microsoft.com/office/powerpoint/2010/main" val="24882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RISK MANAGEMENT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72991882"/>
              </p:ext>
            </p:extLst>
          </p:nvPr>
        </p:nvGraphicFramePr>
        <p:xfrm>
          <a:off x="15240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818909"/>
            <a:ext cx="7848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HIGHER THE RISK</a:t>
            </a:r>
            <a:r>
              <a:rPr lang="en-US" dirty="0" smtClean="0"/>
              <a:t>				</a:t>
            </a:r>
            <a:r>
              <a:rPr lang="en-US" b="1" dirty="0" smtClean="0"/>
              <a:t>CLOSER THE SUPERVISION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71800" y="6003575"/>
            <a:ext cx="2362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CAPACITY DEVELOPMENT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the root cause/ underlying reasons for the gap</a:t>
            </a:r>
          </a:p>
          <a:p>
            <a:r>
              <a:rPr lang="en-US" dirty="0" smtClean="0"/>
              <a:t>Generate ideas for initiatives</a:t>
            </a:r>
          </a:p>
          <a:p>
            <a:r>
              <a:rPr lang="en-US" dirty="0" smtClean="0"/>
              <a:t>Realistic funding and timelines</a:t>
            </a:r>
          </a:p>
          <a:p>
            <a:r>
              <a:rPr lang="en-US" dirty="0" smtClean="0"/>
              <a:t>Cross-cutting issues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19600"/>
            <a:ext cx="87630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0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CAPACITY DEVELOPMENT RESPONSE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63056"/>
            <a:ext cx="61531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" y="1524000"/>
            <a:ext cx="82296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6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fatigue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Suspicions </a:t>
            </a:r>
            <a:r>
              <a:rPr lang="en-US" dirty="0" smtClean="0"/>
              <a:t>about the use of assessment </a:t>
            </a:r>
            <a:r>
              <a:rPr lang="en-US" dirty="0" smtClean="0"/>
              <a:t>results</a:t>
            </a:r>
          </a:p>
          <a:p>
            <a:endParaRPr lang="en-US" dirty="0" smtClean="0"/>
          </a:p>
          <a:p>
            <a:r>
              <a:rPr lang="en-US" dirty="0" smtClean="0"/>
              <a:t>Disconnection </a:t>
            </a:r>
            <a:r>
              <a:rPr lang="en-US" dirty="0" smtClean="0"/>
              <a:t>between assessment findings and capacity development response</a:t>
            </a:r>
          </a:p>
        </p:txBody>
      </p:sp>
    </p:spTree>
    <p:extLst>
      <p:ext uri="{BB962C8B-B14F-4D97-AF65-F5344CB8AC3E}">
        <p14:creationId xmlns:p14="http://schemas.microsoft.com/office/powerpoint/2010/main" val="15500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337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Public Procurement </vt:lpstr>
      <vt:lpstr>DEFINITION</vt:lpstr>
      <vt:lpstr>CAPACITY DEVELOPMENT PROCESS</vt:lpstr>
      <vt:lpstr>ASSESING PROCUREMENT CAPACITY</vt:lpstr>
      <vt:lpstr>INSTITUTIONAL PROCUREMENT CAPACITY ASSESMENT</vt:lpstr>
      <vt:lpstr>RISK MANAGEMENT APPROACH</vt:lpstr>
      <vt:lpstr>CAPACITY DEVELOPMENT RESPONSE</vt:lpstr>
      <vt:lpstr>CAPACITY DEVELOPMENT RESPONSE</vt:lpstr>
      <vt:lpstr>CHALLENGES</vt:lpstr>
      <vt:lpstr>LESSONS LEARNED</vt:lpstr>
      <vt:lpstr>USEFUL LINKS &amp; DOCS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Procurement</dc:title>
  <dc:creator>alfonso fernandez</dc:creator>
  <cp:lastModifiedBy>alfonso fernandez</cp:lastModifiedBy>
  <cp:revision>29</cp:revision>
  <dcterms:created xsi:type="dcterms:W3CDTF">2014-10-22T19:54:17Z</dcterms:created>
  <dcterms:modified xsi:type="dcterms:W3CDTF">2014-10-28T11:15:43Z</dcterms:modified>
</cp:coreProperties>
</file>